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3510" y="-3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780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49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02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617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57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39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599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401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602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3047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254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F3FBB-710D-4FF5-B0F1-C171B9DD1B50}" type="datetimeFigureOut">
              <a:rPr lang="ko-KR" altLang="en-US" smtClean="0"/>
              <a:t>2018-05-24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C5CF4-8CB3-4F1F-B51C-27AA552879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72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1805241559345573.jpg (787Ã126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9" t="96265" r="4224"/>
          <a:stretch/>
        </p:blipFill>
        <p:spPr bwMode="auto">
          <a:xfrm>
            <a:off x="1" y="8771007"/>
            <a:ext cx="6858000" cy="37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201805241559345573.jpg (787Ã126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 t="43" r="2640" b="90018"/>
          <a:stretch/>
        </p:blipFill>
        <p:spPr bwMode="auto">
          <a:xfrm>
            <a:off x="0" y="0"/>
            <a:ext cx="6858000" cy="99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743350"/>
              </p:ext>
            </p:extLst>
          </p:nvPr>
        </p:nvGraphicFramePr>
        <p:xfrm>
          <a:off x="332656" y="1187624"/>
          <a:ext cx="619269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080120"/>
                <a:gridCol w="1080120"/>
                <a:gridCol w="1512168"/>
                <a:gridCol w="696079"/>
                <a:gridCol w="1032115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등록번호</a:t>
                      </a:r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일   자</a:t>
                      </a:r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성별</a:t>
                      </a:r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5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성명</a:t>
                      </a:r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주민등록번호</a:t>
                      </a:r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나이</a:t>
                      </a:r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0648" y="2483768"/>
            <a:ext cx="6336704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50" dirty="0" smtClean="0"/>
              <a:t>본인 </a:t>
            </a:r>
            <a:r>
              <a:rPr lang="en-US" altLang="ko-KR" sz="1150" dirty="0" smtClean="0"/>
              <a:t>(               ) </a:t>
            </a:r>
            <a:r>
              <a:rPr lang="ko-KR" altLang="en-US" sz="1150" dirty="0" smtClean="0"/>
              <a:t>은 </a:t>
            </a:r>
            <a:r>
              <a:rPr lang="en-US" altLang="ko-KR" sz="1150" dirty="0" smtClean="0"/>
              <a:t>365mc </a:t>
            </a:r>
            <a:r>
              <a:rPr lang="ko-KR" altLang="en-US" sz="1150" dirty="0" smtClean="0"/>
              <a:t>병원</a:t>
            </a:r>
            <a:r>
              <a:rPr lang="en-US" altLang="ko-KR" sz="1150" dirty="0" smtClean="0"/>
              <a:t>·</a:t>
            </a:r>
            <a:r>
              <a:rPr lang="ko-KR" altLang="en-US" sz="1150" dirty="0" smtClean="0"/>
              <a:t>의원에서 비만과 관련된 진료를 받고자 함에 있어</a:t>
            </a:r>
            <a:endParaRPr lang="en-US" altLang="ko-KR" sz="1150" dirty="0" smtClean="0"/>
          </a:p>
          <a:p>
            <a:pPr>
              <a:lnSpc>
                <a:spcPct val="150000"/>
              </a:lnSpc>
            </a:pPr>
            <a:r>
              <a:rPr lang="ko-KR" altLang="en-US" sz="1150" dirty="0" smtClean="0"/>
              <a:t>미성년자이므로 본인의 법정대리인인 보호자 </a:t>
            </a:r>
            <a:r>
              <a:rPr lang="en-US" altLang="ko-KR" sz="1150" dirty="0" smtClean="0"/>
              <a:t>(               ) </a:t>
            </a:r>
            <a:r>
              <a:rPr lang="ko-KR" altLang="en-US" sz="1150" dirty="0" smtClean="0"/>
              <a:t>의 서명을 통해 본인 </a:t>
            </a:r>
            <a:r>
              <a:rPr lang="en-US" altLang="ko-KR" sz="1150" dirty="0" smtClean="0"/>
              <a:t>(               ) </a:t>
            </a:r>
            <a:r>
              <a:rPr lang="ko-KR" altLang="en-US" sz="1150" dirty="0" smtClean="0"/>
              <a:t>의 </a:t>
            </a:r>
            <a:r>
              <a:rPr lang="ko-KR" altLang="en-US" sz="1150" dirty="0" smtClean="0"/>
              <a:t>비만 진료가 가능함에 동의합니다</a:t>
            </a:r>
            <a:r>
              <a:rPr lang="en-US" altLang="ko-KR" sz="115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150" dirty="0"/>
          </a:p>
          <a:p>
            <a:pPr>
              <a:lnSpc>
                <a:spcPct val="150000"/>
              </a:lnSpc>
            </a:pPr>
            <a:r>
              <a:rPr lang="en-US" altLang="ko-KR" sz="1150" dirty="0" smtClean="0"/>
              <a:t>※ </a:t>
            </a:r>
            <a:r>
              <a:rPr lang="ko-KR" altLang="en-US" sz="1150" dirty="0" smtClean="0"/>
              <a:t>상기 의사의 상세한 설명은 이면지 또는 별지를 사용하며</a:t>
            </a:r>
            <a:r>
              <a:rPr lang="en-US" altLang="ko-KR" sz="1150" dirty="0" smtClean="0"/>
              <a:t>, </a:t>
            </a:r>
            <a:r>
              <a:rPr lang="ko-KR" altLang="en-US" sz="1150" dirty="0" smtClean="0"/>
              <a:t>환자가 본 동의서 사본을 원하면 교부할 수 있다</a:t>
            </a:r>
            <a:endParaRPr lang="en-US" altLang="ko-KR" sz="1150" dirty="0" smtClean="0"/>
          </a:p>
          <a:p>
            <a:pPr>
              <a:lnSpc>
                <a:spcPct val="150000"/>
              </a:lnSpc>
            </a:pPr>
            <a:endParaRPr lang="en-US" altLang="ko-KR" sz="1150" dirty="0"/>
          </a:p>
          <a:p>
            <a:pPr>
              <a:lnSpc>
                <a:spcPct val="150000"/>
              </a:lnSpc>
            </a:pPr>
            <a:r>
              <a:rPr lang="en-US" altLang="ko-KR" sz="1150" dirty="0" smtClean="0"/>
              <a:t>※ </a:t>
            </a:r>
            <a:r>
              <a:rPr lang="ko-KR" altLang="en-US" sz="1150" dirty="0" smtClean="0"/>
              <a:t>본 동의서는 본인의 서명이나 날인으로 유효하나 본인이 서명하기 어려운 신체적</a:t>
            </a:r>
            <a:r>
              <a:rPr lang="en-US" altLang="ko-KR" sz="1150" dirty="0" smtClean="0"/>
              <a:t>, </a:t>
            </a:r>
            <a:r>
              <a:rPr lang="ko-KR" altLang="en-US" sz="1150" dirty="0" smtClean="0"/>
              <a:t>정신적 지장이 있거나 또는 미성년자일 경우에는 보호자 또는 대리인이 이를 대행한다</a:t>
            </a:r>
            <a:r>
              <a:rPr lang="en-US" altLang="ko-KR" sz="1150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648" y="5724128"/>
            <a:ext cx="6336704" cy="32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150" dirty="0" smtClean="0"/>
              <a:t>20     </a:t>
            </a:r>
            <a:r>
              <a:rPr lang="ko-KR" altLang="en-US" sz="1150" dirty="0" smtClean="0"/>
              <a:t>년     월     일     시     분 </a:t>
            </a:r>
            <a:endParaRPr lang="en-US" altLang="ko-KR" sz="115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60648" y="6405377"/>
            <a:ext cx="63367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50" dirty="0" smtClean="0"/>
              <a:t>환자 또는 대리인 </a:t>
            </a:r>
            <a:r>
              <a:rPr lang="en-US" altLang="ko-KR" sz="1150" dirty="0" smtClean="0"/>
              <a:t>(</a:t>
            </a:r>
            <a:r>
              <a:rPr lang="ko-KR" altLang="en-US" sz="1150" dirty="0" smtClean="0"/>
              <a:t>환자의                </a:t>
            </a:r>
            <a:r>
              <a:rPr lang="en-US" altLang="ko-KR" sz="1150" dirty="0" smtClean="0"/>
              <a:t>) : __________________(</a:t>
            </a:r>
            <a:r>
              <a:rPr lang="ko-KR" altLang="en-US" sz="1150" dirty="0" smtClean="0"/>
              <a:t>인</a:t>
            </a:r>
            <a:r>
              <a:rPr lang="en-US" altLang="ko-KR" sz="115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150" dirty="0" smtClean="0"/>
              <a:t>주소 </a:t>
            </a:r>
            <a:r>
              <a:rPr lang="en-US" altLang="ko-KR" sz="1150" dirty="0" smtClean="0"/>
              <a:t>: </a:t>
            </a:r>
          </a:p>
          <a:p>
            <a:pPr>
              <a:lnSpc>
                <a:spcPct val="150000"/>
              </a:lnSpc>
            </a:pPr>
            <a:r>
              <a:rPr lang="ko-KR" altLang="en-US" sz="1150" dirty="0" smtClean="0"/>
              <a:t>전화 </a:t>
            </a:r>
            <a:r>
              <a:rPr lang="en-US" altLang="ko-KR" sz="1150" dirty="0" smtClean="0"/>
              <a:t>: </a:t>
            </a:r>
          </a:p>
          <a:p>
            <a:pPr>
              <a:lnSpc>
                <a:spcPct val="150000"/>
              </a:lnSpc>
            </a:pPr>
            <a:endParaRPr lang="en-US" altLang="ko-KR" sz="1150" dirty="0" smtClean="0"/>
          </a:p>
          <a:p>
            <a:pPr>
              <a:lnSpc>
                <a:spcPct val="150000"/>
              </a:lnSpc>
            </a:pPr>
            <a:r>
              <a:rPr lang="ko-KR" altLang="en-US" sz="1150" dirty="0" smtClean="0"/>
              <a:t>보증인 </a:t>
            </a:r>
            <a:r>
              <a:rPr lang="en-US" altLang="ko-KR" sz="1150" dirty="0" smtClean="0"/>
              <a:t>: __________________(</a:t>
            </a:r>
            <a:r>
              <a:rPr lang="ko-KR" altLang="en-US" sz="1150" dirty="0" smtClean="0"/>
              <a:t>인</a:t>
            </a:r>
            <a:r>
              <a:rPr lang="en-US" altLang="ko-KR" sz="115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150" dirty="0" smtClean="0"/>
              <a:t>주민등록번호 </a:t>
            </a:r>
            <a:r>
              <a:rPr lang="en-US" altLang="ko-KR" sz="1150" dirty="0" smtClean="0"/>
              <a:t>: </a:t>
            </a:r>
          </a:p>
          <a:p>
            <a:pPr>
              <a:lnSpc>
                <a:spcPct val="150000"/>
              </a:lnSpc>
            </a:pPr>
            <a:r>
              <a:rPr lang="ko-KR" altLang="en-US" sz="1150" dirty="0" smtClean="0"/>
              <a:t>주소 </a:t>
            </a:r>
            <a:r>
              <a:rPr lang="en-US" altLang="ko-KR" sz="1150" dirty="0" smtClean="0"/>
              <a:t>: </a:t>
            </a:r>
          </a:p>
          <a:p>
            <a:pPr>
              <a:lnSpc>
                <a:spcPct val="150000"/>
              </a:lnSpc>
            </a:pPr>
            <a:r>
              <a:rPr lang="ko-KR" altLang="en-US" sz="1150" dirty="0" smtClean="0"/>
              <a:t>전화 </a:t>
            </a:r>
            <a:r>
              <a:rPr lang="en-US" altLang="ko-KR" sz="1150" dirty="0" smtClean="0"/>
              <a:t>:</a:t>
            </a:r>
            <a:endParaRPr lang="en-US" altLang="ko-KR" sz="1150" dirty="0" smtClean="0"/>
          </a:p>
        </p:txBody>
      </p:sp>
    </p:spTree>
    <p:extLst>
      <p:ext uri="{BB962C8B-B14F-4D97-AF65-F5344CB8AC3E}">
        <p14:creationId xmlns:p14="http://schemas.microsoft.com/office/powerpoint/2010/main" val="3490601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112</Words>
  <Application>Microsoft Office PowerPoint</Application>
  <PresentationFormat>화면 슬라이드 쇼(4:3)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2018-05-24T07:01:58Z</dcterms:created>
  <dcterms:modified xsi:type="dcterms:W3CDTF">2018-05-24T07:11:41Z</dcterms:modified>
</cp:coreProperties>
</file>